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0D93E-9327-4816-8132-A93FF220B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E30BF0-EE5C-4CBF-ADEF-1F52BCC1C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DA01BB-1E80-4001-85D5-36772BE1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11237E-21BD-4679-AA83-DC404D58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40A71-9695-4D65-864D-A6584B7B8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15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CC19D-AC0B-42D6-BEAF-8948F5AE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E72E0E0-CC0E-4B41-9BE4-8389F9C12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0D841-FDAE-42CD-A525-A18574D8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6E516F-754C-4F37-B6F8-7AA7D419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63D80B-927C-49E6-B7B0-3FC94036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3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6C2665D-3D14-4A0A-9F17-25465591C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27C6EE-0E5B-427E-A8FE-1BBADBB5C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6FAA4F-94A8-467D-BB7A-87A24ED5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C7384B-1772-4F46-A9A1-607B03BF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F7A920-60E0-471E-8F9C-A8D048A31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63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DFF1D-6DFA-45AC-8B07-50138FB7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061664-A1CA-4DE7-9F41-5B901A918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25EFF3-6B7A-4B1F-9FF6-40607A6B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88B817-BA26-4D29-988C-1E58A9756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7B4185-5591-45B4-A553-313E896C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48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97D68-0132-4D6E-87D6-52E1B04E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BC4242-B5B8-426F-A943-63A4681F4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F2D489-F92F-478A-8101-CFBFD8F2B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9CAF61-DABC-474D-8F71-0ADE8A79B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9705D2-66D3-4B3F-9963-31B970C13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30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02359-2789-4358-8044-1CB48CCB9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A09856-7714-4739-9E97-855287D32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A58EF-B1F5-4478-B8DE-356DA6E09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494E8A-09D6-48FB-B0E9-C36DACFB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98E909A-864A-45B2-87ED-48CBA66FC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3D95F0-542F-4D5A-9249-E3D70076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97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919D98-24DF-4540-8A68-93474360B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E31C4D-9367-40CD-A670-5946AE999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29542D-CBE5-42AA-B600-821754AFD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452363-6A92-48D9-9662-FED7D28DD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30730CF-3870-4979-9684-D42DB2787E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827A99-B006-48CA-81E8-E9AC7BD0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75C703-31B5-40C3-8621-3851D916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CEB580-FFE0-466A-9A8C-00BD2AB0E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347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A6D84-BD1B-4120-9839-6979EB69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429CAC1-006D-4465-95B3-E4429335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5371AA-4181-407F-9CE5-539248BC7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D5724E-B1A2-4B10-AE1D-D3EB47FFE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32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E3E688B-5EC7-4549-80CC-D1D6E031E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68DEC23-5B93-4B68-9D4D-0DD9567E4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7BAFF7-80FC-4B4B-A70A-1567342A6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54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EA31D-C9C8-49FB-97B5-B1670D5CC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CEBB64-F2FC-4EDF-9092-53431DBD8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205A98-7D5D-425C-9F52-9DB20ED30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02615DB-44DA-4A40-80F8-F57AD19B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7ACAF6-86CD-4C77-8397-B1C001071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0E62F4-BDAA-413C-817A-52BC2C4A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3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1BCFBD-8CB2-4ED6-88B6-EBD4ED679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AA4797D-0FCF-4DC6-A66C-7D2834335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FB85BC-262D-49FD-82C9-A2B9740C3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6F2613-A5BE-4D3C-B9AB-A69444182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487574-896A-4E17-9FBA-9ED458647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5C75B9-9E7C-446C-B938-72B67FA2F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9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F2B38-6670-495A-A05E-FAC5F2B9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F46D2C-2013-4957-9111-7120B24A2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50343D-356C-40C7-B6CC-ABFA81B5B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CF514-F5FB-4348-97DA-32F1A48A4FF0}" type="datetimeFigureOut">
              <a:rPr lang="ru-RU" smtClean="0"/>
              <a:t>ср 10.11.21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7D9336-453A-4AAD-8E43-C93953AD0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71CA5E-E208-4EEE-9EF3-AD3FA2D48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FF529-2A86-4B87-8009-E8495E7500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0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CD9C21-EFF3-4186-8B1A-EBC2A710AD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D2BDE1A-1822-41EF-952C-59BDCF58DF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DF8C79-592C-4A20-8749-0CB6B6CE53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32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5E371E-33CF-4E45-ACE4-B53686390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57A98CF-4B32-42F3-9980-7E1A7738B1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42860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0F805E-1D66-4C2E-9B18-D470213EC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D8644B-8FB5-4D05-ACF8-8C326A6D81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76166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E5232-D8A8-4F1A-8DA5-E527D75B2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30A0274-1213-4E03-876F-6CCC96C63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77" y="-35169"/>
            <a:ext cx="12274061" cy="6893169"/>
          </a:xfrm>
        </p:spPr>
      </p:pic>
    </p:spTree>
    <p:extLst>
      <p:ext uri="{BB962C8B-B14F-4D97-AF65-F5344CB8AC3E}">
        <p14:creationId xmlns:p14="http://schemas.microsoft.com/office/powerpoint/2010/main" val="977462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1E660-BA7A-4665-B013-C2A9936A2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197C5F-0C09-4946-9A7A-91B9384D9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346948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06DA4-2754-433A-AC63-60D9E73F4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318F5E-C3AE-400B-836E-ADF2D94EE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827194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FB5176-187D-4271-BB07-A2D99EF0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42B07EE-6422-4EC5-9188-EB4FCDFBD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23936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A2DD95-72F9-4A3D-84B7-A04D573B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72DC31-EBEE-481D-BBAB-27E854B42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6693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1E007-28AE-49E4-A312-4D4D3C40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E42FB2-808D-4068-B0A4-E04A407D5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46313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570E4-0B11-4445-8485-A9681CCD7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F9F7DE-0AE0-49E6-AA51-281122DEA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77278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E305AD-646C-4481-830F-83BC103CF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64D15F-74F6-4E18-BB81-488240196B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0080" cy="6858000"/>
          </a:xfrm>
        </p:spPr>
      </p:pic>
    </p:spTree>
    <p:extLst>
      <p:ext uri="{BB962C8B-B14F-4D97-AF65-F5344CB8AC3E}">
        <p14:creationId xmlns:p14="http://schemas.microsoft.com/office/powerpoint/2010/main" val="4174887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2021-11-10T09:52:45Z</dcterms:created>
  <dcterms:modified xsi:type="dcterms:W3CDTF">2021-11-10T09:58:19Z</dcterms:modified>
</cp:coreProperties>
</file>